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9EF96-BB59-4079-966C-838F85CAE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D4A4A-176E-4E8B-AC4C-19840BA93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444B-641A-4D90-BE92-088BC190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5F6F-F6BB-4D1F-A088-4CADE555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4E1A-A372-4CBA-997C-FA040829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0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58995-FF35-43A7-A833-052FC740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048739-252A-4A92-94ED-1CC2D8CD0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23085-7C4A-43D2-87A0-AC4B95D5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1F476-5B3A-46C1-9F08-DA67CAC3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3E708-4767-4409-89FE-F7CC2583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7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EA9A88-4BA7-4C98-A384-B8B4BCDAB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3DD8B9-622A-4ABF-B368-7EC34847B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A2177-4271-4915-AE0A-D708C26F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6403-9644-4E73-8CFC-5A607B7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E11B2-CAA4-4E30-B71D-2AACD731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8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E5E3E-1C9B-4CB1-8433-11C5BE1F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8796-21A8-4F20-AA7A-51421B73B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95D-110A-4F76-BC9B-712AB59F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2B474-AB46-4269-B4FC-EB5E60A0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A713-78AC-4196-9CC1-26106621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B856D-EBD1-4ABE-BEA3-6877BAE0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E00E5-70F6-471F-BDC8-174F6612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8B6E6-4601-4BC9-BDB6-2E4D264A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3EE40-94D5-48C4-858D-B26FC26F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50C39-82C5-4F25-888D-289FE8F2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B141E-48D0-439B-B034-6D8FF593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95EEF-A3EF-4DB6-BD48-D355147C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3838C-93A6-43DF-A92F-E1738F0DD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3F69-CA22-4F16-91D8-0C42D646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26FF1-1DFB-4761-8DFE-11935F1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C594A-6C3E-40CC-8EE9-8D04E006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4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C6E1E-1353-4D1B-95C7-D69DF6F5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6EA4C-7743-4E63-B710-35CB59C8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832773-D87F-4C02-B044-0708B05EB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04199-9E8F-47C3-854E-1D86E0E5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E4E57-7FC5-4802-89FC-F2AC45AAC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C858F8-AEDC-4F4D-9482-971CE3FF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242C34-BDDE-40F6-9CF4-1B6E3C8C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886AAD-321B-46DE-B697-BEACFB13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5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FFF94-ADFC-4150-8DF5-CC19A1D6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E20FD4-0191-418F-9310-4544750A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DCA0A4-9624-402A-87AD-9C7C8E6D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2AF2EE-022C-4616-A666-F9958D1A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6DF8A-30C6-449A-BF16-B8D6B644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640CDB-A4A5-407F-9D13-59C6086F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6B328-02BB-46F8-B2EF-E4806EAB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3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9BB0F-9608-4B42-924E-50AD5A8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19615-A784-455A-93E2-40056153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1795E-D656-452F-BD8D-6CE50B205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49F2D-5AAC-442F-975E-D60756CD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6E347-070B-4AA8-B45C-A65B3152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BF71-1A4A-4708-BBF9-9CC01619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2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EF9B-7797-4508-89F3-38249D83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AF23C-2C8A-4920-ACF9-B1AE74516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09394-5972-4762-A354-070F3D13C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69D32-5CAB-40CE-A83D-52285F5B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39446F-9D39-4B88-A7B1-27761D07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AEE5AB-F16E-487B-AE05-CA9EE950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300C3D-81F0-47E7-90A4-BEF63FEA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E7F14-A762-49BB-8589-0CB9662B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09A1-98AD-481E-BD24-8D3E26061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40A2B-26AA-437E-BA08-DC4A8B54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75715-4434-4A38-9CEA-32D2F8FB0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2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53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68040" y="2984121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9" y="1258718"/>
            <a:ext cx="1430992" cy="1707959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" y="3062741"/>
            <a:ext cx="2750331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76" y="4177166"/>
            <a:ext cx="3192817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981075" y="763121"/>
            <a:ext cx="1024890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1233487" y="929245"/>
            <a:ext cx="9756126" cy="4999503"/>
          </a:xfrm>
          <a:prstGeom prst="roundRect">
            <a:avLst>
              <a:gd name="adj" fmla="val 254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68040" y="2984121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90297" y="206996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993124" y="1647264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2" y="3557667"/>
            <a:ext cx="2423841" cy="30891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499" y="4913305"/>
            <a:ext cx="2314993" cy="17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79399684-B6DA-45E7-A1EF-FE583D28D626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7A61A061-49B9-435C-9BE2-96272F4AA179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F17E832-67CB-4E74-87EE-1C9C0F901E8A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C54C2C98-0A10-468F-806C-8AC85E5BB1D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0F1ADF7-D4AA-40EA-95F0-A1A0D66D2379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66700"/>
            <a:ext cx="11658599" cy="63246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26" y="119517"/>
            <a:ext cx="1858899" cy="13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60020"/>
            <a:ext cx="1078230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9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07507"/>
            <a:ext cx="9925050" cy="6750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76" y="4567691"/>
            <a:ext cx="3192817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09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20</Words>
  <Application>Microsoft Office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SeolYu</dc:creator>
  <cp:lastModifiedBy>multicampus</cp:lastModifiedBy>
  <cp:revision>11</cp:revision>
  <dcterms:created xsi:type="dcterms:W3CDTF">2020-05-11T17:14:42Z</dcterms:created>
  <dcterms:modified xsi:type="dcterms:W3CDTF">2020-05-12T01:27:41Z</dcterms:modified>
</cp:coreProperties>
</file>